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631CE7-5633-4A8C-BB0E-AB28C95B2009}" type="datetimeFigureOut">
              <a:rPr lang="hr-HR" smtClean="0"/>
              <a:pPr/>
              <a:t>1.6.2020.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B12C84-7F63-4CF1-B4FA-0B0176D13AC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456928"/>
          </a:xfrm>
        </p:spPr>
        <p:txBody>
          <a:bodyPr/>
          <a:lstStyle/>
          <a:p>
            <a:r>
              <a:rPr lang="hr-HR" dirty="0" smtClean="0"/>
              <a:t>NASTAVA NA DALJINU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86000" y="4725144"/>
            <a:ext cx="6172200" cy="1649778"/>
          </a:xfrm>
        </p:spPr>
        <p:txBody>
          <a:bodyPr/>
          <a:lstStyle/>
          <a:p>
            <a:r>
              <a:rPr lang="hr-HR" sz="2800" dirty="0" smtClean="0"/>
              <a:t>Upitnik za roditelje</a:t>
            </a:r>
          </a:p>
          <a:p>
            <a:r>
              <a:rPr lang="hr-HR" sz="1600" dirty="0" smtClean="0"/>
              <a:t>OŠ Vladimir Nazor Budinščina</a:t>
            </a:r>
          </a:p>
          <a:p>
            <a:r>
              <a:rPr lang="hr-HR" sz="1600" dirty="0"/>
              <a:t>s</a:t>
            </a:r>
            <a:r>
              <a:rPr lang="hr-HR" sz="1600" dirty="0" smtClean="0"/>
              <a:t>vibanj 2020</a:t>
            </a:r>
            <a:r>
              <a:rPr lang="hr-HR" sz="1600" dirty="0" smtClean="0"/>
              <a:t>.</a:t>
            </a:r>
          </a:p>
          <a:p>
            <a:r>
              <a:rPr lang="hr-HR" sz="1400" dirty="0" smtClean="0"/>
              <a:t>p</a:t>
            </a:r>
            <a:r>
              <a:rPr lang="hr-HR" sz="1400" dirty="0" smtClean="0"/>
              <a:t>ripremila Gordana Simeunović, pedagoginja</a:t>
            </a:r>
            <a:endParaRPr lang="hr-HR" sz="1400" dirty="0"/>
          </a:p>
        </p:txBody>
      </p:sp>
      <p:pic>
        <p:nvPicPr>
          <p:cNvPr id="4" name="Slika 3" descr="download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548680"/>
            <a:ext cx="4226967" cy="29270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r>
              <a:rPr lang="hr-HR" sz="3100" b="1" dirty="0" smtClean="0"/>
              <a:t>Upitnik za roditelje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sz="2700" dirty="0" smtClean="0"/>
              <a:t>Uključilo se 191 roditelja </a:t>
            </a:r>
            <a:br>
              <a:rPr lang="hr-HR" sz="2700" dirty="0" smtClean="0"/>
            </a:br>
            <a:r>
              <a:rPr lang="hr-HR" sz="2700" dirty="0" smtClean="0"/>
              <a:t>od I.-VIII. razreda (88%)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r>
              <a:rPr lang="hr-HR" dirty="0" smtClean="0"/>
              <a:t>Svakodnevno nastavu na daljinu prati 96% učenika.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Dnevno na izvršavanje zadataka u virtualnoj učionici učenici utroše: 2-4 sata (55% učenika),</a:t>
            </a:r>
          </a:p>
          <a:p>
            <a:pPr>
              <a:buNone/>
            </a:pPr>
            <a:r>
              <a:rPr lang="hr-HR" dirty="0" smtClean="0"/>
              <a:t>                                          4-6 sati (28% učenika).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96% roditelja zadovoljni organizacijom nastave na daljinu u našoj školi.</a:t>
            </a:r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Slika 3" descr="download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260648"/>
            <a:ext cx="2448272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UPITNIK ZA RODITELJE</a:t>
            </a:r>
            <a:endParaRPr lang="hr-HR" sz="2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65% roditelja smatra da učenici NISU opterećeniji u nastavi na daljinu u odnosu na klasičnu nastavu.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Opterećenost gradivom ocjenjuju sa 3 (52%), odnosno 4 (29%)(veća opterećenost), 5 (8%) (preopterećenost).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Količina gradiva koji učitelji zadaju za rad učenicima ocjenjuju s 3 (51%), sa 4 (34%), odnosno 5 (8%)- previše sadržaja.</a:t>
            </a:r>
            <a:endParaRPr lang="hr-HR" dirty="0"/>
          </a:p>
        </p:txBody>
      </p:sp>
      <p:pic>
        <p:nvPicPr>
          <p:cNvPr id="4" name="Slika 3" descr="download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54106" y="116632"/>
            <a:ext cx="2350341" cy="17281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UPITNIK ZA RODITELJE</a:t>
            </a:r>
            <a:endParaRPr lang="hr-HR" sz="2800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4845152"/>
          </a:xfrm>
        </p:spPr>
        <p:txBody>
          <a:bodyPr/>
          <a:lstStyle/>
          <a:p>
            <a:r>
              <a:rPr lang="hr-HR" dirty="0" smtClean="0"/>
              <a:t>96% roditelja prati komunikaciju </a:t>
            </a:r>
          </a:p>
          <a:p>
            <a:pPr>
              <a:buNone/>
            </a:pPr>
            <a:r>
              <a:rPr lang="hr-HR" dirty="0" smtClean="0"/>
              <a:t>   djeteta i učitelja u virtualnoj učionici.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62% roditelja kvalitetu komunikacije učitelja i djeteta ocjenjuje s 5,a 28% sa 4.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Rad učitelja u virtualnoj učionici 65% roditelja ocjenjuje s 5,a  28% sa 4.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Rad svojeg djeteta u virtualnoj učionici 42% roditelja ocjenjuje sa 4, a 42% s 5.</a:t>
            </a:r>
            <a:endParaRPr lang="hr-HR" dirty="0"/>
          </a:p>
        </p:txBody>
      </p:sp>
      <p:pic>
        <p:nvPicPr>
          <p:cNvPr id="6" name="Slika 5" descr="download (3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88640"/>
            <a:ext cx="2448272" cy="180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205</Words>
  <Application>Microsoft Office PowerPoint</Application>
  <PresentationFormat>Prikaz na zaslonu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Oriel</vt:lpstr>
      <vt:lpstr>NASTAVA NA DALJINU</vt:lpstr>
      <vt:lpstr>Upitnik za roditelje Uključilo se 191 roditelja  od I.-VIII. razreda (88%) </vt:lpstr>
      <vt:lpstr>UPITNIK ZA RODITELJE</vt:lpstr>
      <vt:lpstr>UPITNIK ZA RODITELJE</vt:lpstr>
    </vt:vector>
  </TitlesOfParts>
  <Company>Osnovna škola Vladimir Nazor Budinščina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 NA DALJINU</dc:title>
  <dc:creator>Korisnik</dc:creator>
  <cp:lastModifiedBy>Korisnik</cp:lastModifiedBy>
  <cp:revision>5</cp:revision>
  <dcterms:created xsi:type="dcterms:W3CDTF">2020-05-29T05:25:42Z</dcterms:created>
  <dcterms:modified xsi:type="dcterms:W3CDTF">2020-06-01T05:48:42Z</dcterms:modified>
</cp:coreProperties>
</file>