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utni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avokutni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4AB7FAF-30FA-4E11-AED2-AF48A3972400}" type="datetimeFigureOut">
              <a:rPr lang="hr-HR" smtClean="0"/>
              <a:pPr/>
              <a:t>2.6.2016.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42423DB-07B7-4307-9C5E-BDC45C3B6D5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B7FAF-30FA-4E11-AED2-AF48A3972400}" type="datetimeFigureOut">
              <a:rPr lang="hr-HR" smtClean="0"/>
              <a:pPr/>
              <a:t>2.6.2016.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423DB-07B7-4307-9C5E-BDC45C3B6D5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4AB7FAF-30FA-4E11-AED2-AF48A3972400}" type="datetimeFigureOut">
              <a:rPr lang="hr-HR" smtClean="0"/>
              <a:pPr/>
              <a:t>2.6.2016.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Pravokutni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avokutni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avokutni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942423DB-07B7-4307-9C5E-BDC45C3B6D5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B7FAF-30FA-4E11-AED2-AF48A3972400}" type="datetimeFigureOut">
              <a:rPr lang="hr-HR" smtClean="0"/>
              <a:pPr/>
              <a:t>2.6.2016.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42423DB-07B7-4307-9C5E-BDC45C3B6D5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7" name="Pravokutni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avokutni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avokutni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2" name="Rezervirano mjesto datum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B7FAF-30FA-4E11-AED2-AF48A3972400}" type="datetimeFigureOut">
              <a:rPr lang="hr-HR" smtClean="0"/>
              <a:pPr/>
              <a:t>2.6.2016.</a:t>
            </a:fld>
            <a:endParaRPr lang="hr-HR"/>
          </a:p>
        </p:txBody>
      </p:sp>
      <p:sp>
        <p:nvSpPr>
          <p:cNvPr id="13" name="Rezervirano mjesto broja slajda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942423DB-07B7-4307-9C5E-BDC45C3B6D5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4" name="Rezervirano mjesto podnožja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9" name="Rezervirano mjesto sadržaja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8" name="Rezervirano mjesto datum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4AB7FAF-30FA-4E11-AED2-AF48A3972400}" type="datetimeFigureOut">
              <a:rPr lang="hr-HR" smtClean="0"/>
              <a:pPr/>
              <a:t>2.6.2016.</a:t>
            </a:fld>
            <a:endParaRPr lang="hr-HR"/>
          </a:p>
        </p:txBody>
      </p:sp>
      <p:sp>
        <p:nvSpPr>
          <p:cNvPr id="10" name="Rezervirano mjesto broja slajda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42423DB-07B7-4307-9C5E-BDC45C3B6D5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2" name="Rezervirano mjesto podnožja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4AB7FAF-30FA-4E11-AED2-AF48A3972400}" type="datetimeFigureOut">
              <a:rPr lang="hr-HR" smtClean="0"/>
              <a:pPr/>
              <a:t>2.6.2016.</a:t>
            </a:fld>
            <a:endParaRPr lang="hr-HR"/>
          </a:p>
        </p:txBody>
      </p:sp>
      <p:sp>
        <p:nvSpPr>
          <p:cNvPr id="12" name="Rezervirano mjesto broja slajda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42423DB-07B7-4307-9C5E-BDC45C3B6D5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4" name="Rezervirano mjesto podnožja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r-HR"/>
          </a:p>
        </p:txBody>
      </p:sp>
      <p:sp>
        <p:nvSpPr>
          <p:cNvPr id="16" name="Rezervirano mjesto teksta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15" name="Rezervirano mjesto teksta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B7FAF-30FA-4E11-AED2-AF48A3972400}" type="datetimeFigureOut">
              <a:rPr lang="hr-HR" smtClean="0"/>
              <a:pPr/>
              <a:t>2.6.2016.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42423DB-07B7-4307-9C5E-BDC45C3B6D5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B7FAF-30FA-4E11-AED2-AF48A3972400}" type="datetimeFigureOut">
              <a:rPr lang="hr-HR" smtClean="0"/>
              <a:pPr/>
              <a:t>2.6.2016.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42423DB-07B7-4307-9C5E-BDC45C3B6D5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B7FAF-30FA-4E11-AED2-AF48A3972400}" type="datetimeFigureOut">
              <a:rPr lang="hr-HR" smtClean="0"/>
              <a:pPr/>
              <a:t>2.6.2016.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42423DB-07B7-4307-9C5E-BDC45C3B6D5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9" name="Rezervirano mjesto sadržaja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8" name="Pravokutni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avokutni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utni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1" name="Pravokutni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zervirano mjesto datum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4AB7FAF-30FA-4E11-AED2-AF48A3972400}" type="datetimeFigureOut">
              <a:rPr lang="hr-HR" smtClean="0"/>
              <a:pPr/>
              <a:t>2.6.2016.</a:t>
            </a:fld>
            <a:endParaRPr lang="hr-HR"/>
          </a:p>
        </p:txBody>
      </p:sp>
      <p:sp>
        <p:nvSpPr>
          <p:cNvPr id="13" name="Rezervirano mjesto broja slajda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942423DB-07B7-4307-9C5E-BDC45C3B6D5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4" name="Rezervirano mjesto podnožja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4AB7FAF-30FA-4E11-AED2-AF48A3972400}" type="datetimeFigureOut">
              <a:rPr lang="hr-HR" smtClean="0"/>
              <a:pPr/>
              <a:t>2.6.2016.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Pravokutni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avokutni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avokutni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42423DB-07B7-4307-9C5E-BDC45C3B6D5D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15616" y="4038600"/>
            <a:ext cx="7723584" cy="1828800"/>
          </a:xfrm>
        </p:spPr>
        <p:txBody>
          <a:bodyPr>
            <a:normAutofit/>
          </a:bodyPr>
          <a:lstStyle/>
          <a:p>
            <a:pPr algn="ctr"/>
            <a:r>
              <a:rPr lang="hr-HR" sz="3600" dirty="0" smtClean="0">
                <a:latin typeface="Andalus" pitchFamily="18" charset="-78"/>
                <a:cs typeface="Andalus" pitchFamily="18" charset="-78"/>
              </a:rPr>
              <a:t>PRIČA O CVIJETU</a:t>
            </a:r>
            <a:r>
              <a:rPr lang="hr-HR" sz="3200" dirty="0" smtClean="0">
                <a:latin typeface="Andalus" pitchFamily="18" charset="-78"/>
                <a:cs typeface="Andalus" pitchFamily="18" charset="-78"/>
              </a:rPr>
              <a:t/>
            </a:r>
            <a:br>
              <a:rPr lang="hr-HR" sz="3200" dirty="0" smtClean="0">
                <a:latin typeface="Andalus" pitchFamily="18" charset="-78"/>
                <a:cs typeface="Andalus" pitchFamily="18" charset="-78"/>
              </a:rPr>
            </a:br>
            <a:r>
              <a:rPr lang="hr-HR" sz="2800" dirty="0" smtClean="0">
                <a:latin typeface="Andalus" pitchFamily="18" charset="-78"/>
                <a:cs typeface="Andalus" pitchFamily="18" charset="-78"/>
              </a:rPr>
              <a:t>tematski dan u III. razredu</a:t>
            </a:r>
            <a:br>
              <a:rPr lang="hr-HR" sz="2800" dirty="0" smtClean="0">
                <a:latin typeface="Andalus" pitchFamily="18" charset="-78"/>
                <a:cs typeface="Andalus" pitchFamily="18" charset="-78"/>
              </a:rPr>
            </a:br>
            <a:r>
              <a:rPr lang="hr-HR" sz="2800" dirty="0" smtClean="0">
                <a:latin typeface="Andalus" pitchFamily="18" charset="-78"/>
                <a:cs typeface="Andalus" pitchFamily="18" charset="-78"/>
              </a:rPr>
              <a:t>19.travnja 2016.</a:t>
            </a:r>
            <a:endParaRPr lang="hr-HR" sz="28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/>
              <a:t>za potrebe Razvojnog plana škole izradila pedagoginja Gordana Simeunović</a:t>
            </a:r>
            <a:endParaRPr lang="hr-HR" dirty="0"/>
          </a:p>
        </p:txBody>
      </p:sp>
      <p:pic>
        <p:nvPicPr>
          <p:cNvPr id="5" name="Slika 4" descr="IMG_04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88640"/>
            <a:ext cx="7704856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Svrha i ishodi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smtClean="0"/>
              <a:t>Pravo na zdravi okoliš i odgovornost pojedinca za održivi razvoj zajednice; aktivno sudjelovanje i suradnja u očuvanju okoliša i osiguranju održivog razvoja</a:t>
            </a:r>
            <a:r>
              <a:rPr lang="hr-HR" b="1" dirty="0" smtClean="0"/>
              <a:t> ( ekološka dimenzija GOO )</a:t>
            </a:r>
            <a:endParaRPr lang="hr-HR" dirty="0" smtClean="0"/>
          </a:p>
          <a:p>
            <a:r>
              <a:rPr lang="hr-HR" dirty="0" smtClean="0"/>
              <a:t>Zna što je održivi razvoj i razumije važnost očuvanja prirodnih resursa ,zaključuje o posljedicama koje neodgovorna potrošnja prirodnih resursa ima za pojedinca, obitelj i zajednicu;koristi odgovarajuće postupke zaštite okoliša,iskazuje privrženost očuvanju živih bića te se uključuje u jednostavne akcije zaštite okoliša.</a:t>
            </a:r>
          </a:p>
          <a:p>
            <a:endParaRPr lang="hr-HR" dirty="0"/>
          </a:p>
        </p:txBody>
      </p:sp>
      <p:pic>
        <p:nvPicPr>
          <p:cNvPr id="4" name="Slika 3" descr="IMG_04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0"/>
            <a:ext cx="4320480" cy="1475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507288" cy="648072"/>
          </a:xfrm>
        </p:spPr>
        <p:txBody>
          <a:bodyPr>
            <a:normAutofit/>
          </a:bodyPr>
          <a:lstStyle/>
          <a:p>
            <a:r>
              <a:rPr lang="hr-HR" sz="3200" b="1" dirty="0" smtClean="0">
                <a:latin typeface="Andalus" pitchFamily="18" charset="-78"/>
                <a:cs typeface="Andalus" pitchFamily="18" charset="-78"/>
              </a:rPr>
              <a:t>1.sat: HJ</a:t>
            </a:r>
            <a:r>
              <a:rPr lang="hr-HR" sz="3200" dirty="0" smtClean="0">
                <a:latin typeface="Andalus" pitchFamily="18" charset="-78"/>
                <a:cs typeface="Andalus" pitchFamily="18" charset="-78"/>
              </a:rPr>
              <a:t>: N. </a:t>
            </a:r>
            <a:r>
              <a:rPr lang="hr-HR" sz="3200" dirty="0" err="1" smtClean="0">
                <a:latin typeface="Andalus" pitchFamily="18" charset="-78"/>
                <a:cs typeface="Andalus" pitchFamily="18" charset="-78"/>
              </a:rPr>
              <a:t>Iveljić</a:t>
            </a:r>
            <a:r>
              <a:rPr lang="hr-HR" sz="3200" dirty="0" smtClean="0">
                <a:latin typeface="Andalus" pitchFamily="18" charset="-78"/>
                <a:cs typeface="Andalus" pitchFamily="18" charset="-78"/>
              </a:rPr>
              <a:t>:Što ujutro radi cvijet</a:t>
            </a:r>
            <a:endParaRPr lang="hr-HR" sz="32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8" name="Rezervirano mjesto sadržaja 7" descr="IMG_0395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1700808"/>
            <a:ext cx="3156553" cy="20973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Rezervirano mjesto sadržaja 8" descr="IMG_039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251520" y="3933056"/>
            <a:ext cx="3238128" cy="24285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zervirano mjesto teksta 3"/>
          <p:cNvSpPr>
            <a:spLocks noGrp="1"/>
          </p:cNvSpPr>
          <p:nvPr>
            <p:ph type="body" sz="quarter" idx="1"/>
          </p:nvPr>
        </p:nvSpPr>
        <p:spPr>
          <a:xfrm>
            <a:off x="251520" y="764704"/>
            <a:ext cx="4102224" cy="792088"/>
          </a:xfrm>
        </p:spPr>
        <p:txBody>
          <a:bodyPr>
            <a:noAutofit/>
          </a:bodyPr>
          <a:lstStyle/>
          <a:p>
            <a:r>
              <a:rPr lang="hr-HR" sz="2400" dirty="0" smtClean="0">
                <a:latin typeface="Andalus" pitchFamily="18" charset="-78"/>
                <a:cs typeface="Andalus" pitchFamily="18" charset="-78"/>
              </a:rPr>
              <a:t>GOO: ekološka dimenzija</a:t>
            </a:r>
          </a:p>
          <a:p>
            <a:r>
              <a:rPr lang="hr-HR" sz="2400" b="0" dirty="0" smtClean="0">
                <a:latin typeface="Andalus" pitchFamily="18" charset="-78"/>
                <a:cs typeface="Andalus" pitchFamily="18" charset="-78"/>
              </a:rPr>
              <a:t>tijek sata: obrada priče</a:t>
            </a:r>
            <a:endParaRPr lang="hr-HR" sz="2400" b="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Rezervirano mjesto teksta 5"/>
          <p:cNvSpPr>
            <a:spLocks noGrp="1"/>
          </p:cNvSpPr>
          <p:nvPr>
            <p:ph type="body" sz="quarter" idx="3"/>
          </p:nvPr>
        </p:nvSpPr>
        <p:spPr>
          <a:xfrm>
            <a:off x="4499992" y="1052736"/>
            <a:ext cx="4392488" cy="1080120"/>
          </a:xfrm>
        </p:spPr>
        <p:txBody>
          <a:bodyPr>
            <a:normAutofit/>
          </a:bodyPr>
          <a:lstStyle/>
          <a:p>
            <a:r>
              <a:rPr lang="hr-HR" sz="2400" dirty="0" smtClean="0">
                <a:latin typeface="Andalus" pitchFamily="18" charset="-78"/>
                <a:cs typeface="Andalus" pitchFamily="18" charset="-78"/>
              </a:rPr>
              <a:t>GOO: sinteza- </a:t>
            </a:r>
            <a:r>
              <a:rPr lang="hr-HR" sz="2400" b="0" dirty="0" smtClean="0">
                <a:latin typeface="Andalus" pitchFamily="18" charset="-78"/>
                <a:cs typeface="Andalus" pitchFamily="18" charset="-78"/>
              </a:rPr>
              <a:t>stvaralački rad učenika “Što cvijet radi na večer?</a:t>
            </a:r>
            <a:r>
              <a:rPr lang="hr-HR" b="0" dirty="0" smtClean="0">
                <a:latin typeface="Andalus" pitchFamily="18" charset="-78"/>
                <a:cs typeface="Andalus" pitchFamily="18" charset="-78"/>
              </a:rPr>
              <a:t>”</a:t>
            </a:r>
            <a:endParaRPr lang="hr-HR" b="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0" name="Slika 9" descr="IMG_039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2204864"/>
            <a:ext cx="5220072" cy="3915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kstniOkvir 10"/>
          <p:cNvSpPr txBox="1"/>
          <p:nvPr/>
        </p:nvSpPr>
        <p:spPr>
          <a:xfrm>
            <a:off x="3419872" y="6093296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chemeClr val="accent2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Poruka priče: Svaki je cvijet </a:t>
            </a:r>
            <a:r>
              <a:rPr lang="hr-HR" sz="2400" dirty="0" smtClean="0">
                <a:solidFill>
                  <a:schemeClr val="accent2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svijetu potreban</a:t>
            </a:r>
            <a:endParaRPr lang="hr-HR" sz="2400" dirty="0">
              <a:solidFill>
                <a:schemeClr val="accent2">
                  <a:lumMod val="7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2" name="Slika 11" descr="IMG_04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6256" y="116632"/>
            <a:ext cx="2160240" cy="1230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533400" y="0"/>
            <a:ext cx="8153400" cy="620688"/>
          </a:xfrm>
        </p:spPr>
        <p:txBody>
          <a:bodyPr>
            <a:normAutofit/>
          </a:bodyPr>
          <a:lstStyle/>
          <a:p>
            <a:r>
              <a:rPr lang="hr-HR" sz="3200" b="1" dirty="0" smtClean="0">
                <a:latin typeface="Andalus" pitchFamily="18" charset="-78"/>
                <a:cs typeface="Andalus" pitchFamily="18" charset="-78"/>
              </a:rPr>
              <a:t>2.sat: PID</a:t>
            </a:r>
            <a:r>
              <a:rPr lang="hr-HR" sz="3200" dirty="0" smtClean="0">
                <a:latin typeface="Andalus" pitchFamily="18" charset="-78"/>
                <a:cs typeface="Andalus" pitchFamily="18" charset="-78"/>
              </a:rPr>
              <a:t>: Gospodarstvo i kvaliteta okoliša</a:t>
            </a:r>
            <a:endParaRPr lang="hr-HR" sz="32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1" name="Rezervirano mjesto sadržaja 10" descr="IMG_0400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1196752"/>
            <a:ext cx="3264362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Rezervirano mjesto sadržaja 16" descr="IMG_040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6516216" y="2108853"/>
            <a:ext cx="2326010" cy="3101346"/>
          </a:xfrm>
          <a:prstGeom prst="rect">
            <a:avLst/>
          </a:prstGeom>
          <a:ln w="381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zervirano mjesto teksta 6"/>
          <p:cNvSpPr>
            <a:spLocks noGrp="1"/>
          </p:cNvSpPr>
          <p:nvPr>
            <p:ph type="body" sz="quarter" idx="1"/>
          </p:nvPr>
        </p:nvSpPr>
        <p:spPr>
          <a:xfrm>
            <a:off x="107504" y="548680"/>
            <a:ext cx="4608512" cy="576064"/>
          </a:xfrm>
        </p:spPr>
        <p:txBody>
          <a:bodyPr>
            <a:noAutofit/>
          </a:bodyPr>
          <a:lstStyle/>
          <a:p>
            <a:r>
              <a:rPr lang="hr-HR" sz="2400" dirty="0" smtClean="0">
                <a:latin typeface="Andalus" pitchFamily="18" charset="-78"/>
                <a:cs typeface="Andalus" pitchFamily="18" charset="-78"/>
              </a:rPr>
              <a:t>GOO: uvodni dio sata-</a:t>
            </a:r>
            <a:r>
              <a:rPr lang="hr-HR" sz="2400" b="0" dirty="0" smtClean="0">
                <a:latin typeface="Andalus" pitchFamily="18" charset="-78"/>
                <a:cs typeface="Andalus" pitchFamily="18" charset="-78"/>
              </a:rPr>
              <a:t>ponavljanje</a:t>
            </a:r>
            <a:endParaRPr lang="hr-HR" sz="2400" b="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9" name="Rezervirano mjesto teksta 8"/>
          <p:cNvSpPr>
            <a:spLocks noGrp="1"/>
          </p:cNvSpPr>
          <p:nvPr>
            <p:ph type="body" sz="quarter" idx="3"/>
          </p:nvPr>
        </p:nvSpPr>
        <p:spPr>
          <a:xfrm>
            <a:off x="4644008" y="404664"/>
            <a:ext cx="4392488" cy="1584176"/>
          </a:xfrm>
        </p:spPr>
        <p:txBody>
          <a:bodyPr>
            <a:noAutofit/>
          </a:bodyPr>
          <a:lstStyle/>
          <a:p>
            <a:r>
              <a:rPr lang="hr-HR" sz="2300" dirty="0" smtClean="0">
                <a:latin typeface="Andalus" pitchFamily="18" charset="-78"/>
                <a:cs typeface="Andalus" pitchFamily="18" charset="-78"/>
              </a:rPr>
              <a:t>Glavni dio sata: </a:t>
            </a:r>
            <a:r>
              <a:rPr lang="hr-HR" sz="2300" b="0" dirty="0" smtClean="0">
                <a:latin typeface="Andalus" pitchFamily="18" charset="-78"/>
                <a:cs typeface="Andalus" pitchFamily="18" charset="-78"/>
              </a:rPr>
              <a:t>pokus- zakopali u zemlju limenku, plastičnu čašu, list salate i ostatak jabuke- što se razgrađuje  i za koliko vremena</a:t>
            </a:r>
            <a:endParaRPr lang="hr-HR" sz="2300" b="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3" name="TekstniOkvir 12"/>
          <p:cNvSpPr txBox="1"/>
          <p:nvPr/>
        </p:nvSpPr>
        <p:spPr>
          <a:xfrm>
            <a:off x="3491880" y="1916832"/>
            <a:ext cx="30963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solidFill>
                  <a:schemeClr val="accent2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Naša škola-eko škola</a:t>
            </a:r>
          </a:p>
          <a:p>
            <a:r>
              <a:rPr lang="hr-HR" sz="2000" b="1" dirty="0" smtClean="0">
                <a:solidFill>
                  <a:schemeClr val="accent2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“Brinem za </a:t>
            </a:r>
            <a:r>
              <a:rPr lang="hr-HR" sz="2000" b="1" dirty="0" err="1" smtClean="0">
                <a:solidFill>
                  <a:schemeClr val="accent2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brege</a:t>
            </a:r>
            <a:r>
              <a:rPr lang="hr-HR" sz="2000" b="1" dirty="0" smtClean="0">
                <a:solidFill>
                  <a:schemeClr val="accent2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,</a:t>
            </a:r>
          </a:p>
          <a:p>
            <a:r>
              <a:rPr lang="hr-HR" sz="2000" b="1" dirty="0" smtClean="0">
                <a:solidFill>
                  <a:schemeClr val="accent2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mislim na ljude </a:t>
            </a:r>
          </a:p>
          <a:p>
            <a:r>
              <a:rPr lang="hr-HR" sz="2000" b="1" dirty="0" smtClean="0">
                <a:solidFill>
                  <a:schemeClr val="accent2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i želim da Zagorje</a:t>
            </a:r>
          </a:p>
          <a:p>
            <a:r>
              <a:rPr lang="hr-HR" sz="2000" b="1" dirty="0" smtClean="0">
                <a:solidFill>
                  <a:schemeClr val="accent2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čisto  bude.”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>
                <a:solidFill>
                  <a:schemeClr val="accent2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r</a:t>
            </a:r>
            <a:r>
              <a:rPr lang="hr-HR" sz="2000" dirty="0" smtClean="0">
                <a:solidFill>
                  <a:schemeClr val="accent2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azgovor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>
                <a:solidFill>
                  <a:schemeClr val="accent2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rad u 2 skupine:</a:t>
            </a:r>
          </a:p>
          <a:p>
            <a:r>
              <a:rPr lang="hr-HR" sz="2000" dirty="0" smtClean="0">
                <a:solidFill>
                  <a:schemeClr val="accent2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Mi smo potrebni Zemlji…</a:t>
            </a:r>
          </a:p>
          <a:p>
            <a:r>
              <a:rPr lang="hr-HR" sz="2000" dirty="0" smtClean="0">
                <a:solidFill>
                  <a:schemeClr val="accent2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Zemlja je potrebna nama…</a:t>
            </a:r>
          </a:p>
          <a:p>
            <a:endParaRPr lang="hr-HR" sz="2000" dirty="0"/>
          </a:p>
        </p:txBody>
      </p:sp>
      <p:pic>
        <p:nvPicPr>
          <p:cNvPr id="15" name="Slika 14" descr="IMG_04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861048"/>
            <a:ext cx="2843808" cy="2204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Slika 13" descr="IMG_04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15816" y="4725144"/>
            <a:ext cx="2627784" cy="1970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Slika 17" descr="IMG_041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80112" y="5229200"/>
            <a:ext cx="3384376" cy="1475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648072"/>
          </a:xfrm>
        </p:spPr>
        <p:txBody>
          <a:bodyPr>
            <a:noAutofit/>
          </a:bodyPr>
          <a:lstStyle/>
          <a:p>
            <a:r>
              <a:rPr lang="hr-HR" sz="3200" b="1" dirty="0" smtClean="0">
                <a:latin typeface="Andalus" pitchFamily="18" charset="-78"/>
                <a:cs typeface="Andalus" pitchFamily="18" charset="-78"/>
              </a:rPr>
              <a:t>3.sat: LK</a:t>
            </a:r>
            <a:r>
              <a:rPr lang="hr-HR" sz="3200" dirty="0" smtClean="0">
                <a:latin typeface="Andalus" pitchFamily="18" charset="-78"/>
                <a:cs typeface="Andalus" pitchFamily="18" charset="-78"/>
              </a:rPr>
              <a:t>: Priroda kakvu bih želio (vrećice, tekstil)</a:t>
            </a:r>
            <a:endParaRPr lang="hr-HR" sz="32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1" name="Rezervirano mjesto sadržaja 10" descr="IMG_041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764704"/>
            <a:ext cx="3096344" cy="23222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Slika 11" descr="IMG_04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356992"/>
            <a:ext cx="2355726" cy="3140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Slika 12" descr="IMG_04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836712"/>
            <a:ext cx="3059832" cy="22948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Slika 13" descr="IMG_04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87824" y="3933056"/>
            <a:ext cx="3240360" cy="2430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Slika 14" descr="IMG_041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52220" y="3356992"/>
            <a:ext cx="2247713" cy="31409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Slika 16" descr="IMG_041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43808" y="1628800"/>
            <a:ext cx="3384376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37240" cy="432048"/>
          </a:xfrm>
        </p:spPr>
        <p:txBody>
          <a:bodyPr>
            <a:noAutofit/>
          </a:bodyPr>
          <a:lstStyle/>
          <a:p>
            <a:r>
              <a:rPr lang="hr-HR" sz="3200" b="1" dirty="0" smtClean="0">
                <a:latin typeface="Andalus" pitchFamily="18" charset="-78"/>
                <a:cs typeface="Andalus" pitchFamily="18" charset="-78"/>
              </a:rPr>
              <a:t>4.sat: TZK</a:t>
            </a:r>
            <a:endParaRPr lang="hr-HR" sz="32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Rezervirano mjesto teksta 4"/>
          <p:cNvSpPr>
            <a:spLocks noGrp="1"/>
          </p:cNvSpPr>
          <p:nvPr>
            <p:ph type="body" idx="2"/>
          </p:nvPr>
        </p:nvSpPr>
        <p:spPr>
          <a:xfrm>
            <a:off x="2555776" y="332656"/>
            <a:ext cx="6480720" cy="648072"/>
          </a:xfrm>
        </p:spPr>
        <p:txBody>
          <a:bodyPr>
            <a:noAutofit/>
          </a:bodyPr>
          <a:lstStyle/>
          <a:p>
            <a:r>
              <a:rPr lang="hr-HR" sz="2400" b="1" dirty="0" smtClean="0">
                <a:latin typeface="Andalus" pitchFamily="18" charset="-78"/>
                <a:cs typeface="Andalus" pitchFamily="18" charset="-78"/>
              </a:rPr>
              <a:t>GOO-ekološka dimenzija-</a:t>
            </a:r>
            <a:r>
              <a:rPr lang="hr-HR" sz="2400" dirty="0" smtClean="0">
                <a:latin typeface="Andalus" pitchFamily="18" charset="-78"/>
                <a:cs typeface="Andalus" pitchFamily="18" charset="-78"/>
              </a:rPr>
              <a:t>vježbe s “krpenjačama”</a:t>
            </a:r>
            <a:endParaRPr lang="hr-HR" sz="24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6" name="Rezervirano mjesto sadržaja 5" descr="IMG_041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084168" y="1556792"/>
            <a:ext cx="2891904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Slika 6" descr="IMG_04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005064"/>
            <a:ext cx="2952328" cy="2521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Slika 7" descr="IMG_04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628800"/>
            <a:ext cx="2862318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Slika 8" descr="IMG_04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144" y="4005064"/>
            <a:ext cx="3119788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Slika 9" descr="IMG_042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03848" y="1628800"/>
            <a:ext cx="2664296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Slika 10" descr="IMG_041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75856" y="4005064"/>
            <a:ext cx="2592288" cy="1961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kstniOkvir 11"/>
          <p:cNvSpPr txBox="1"/>
          <p:nvPr/>
        </p:nvSpPr>
        <p:spPr>
          <a:xfrm>
            <a:off x="3275856" y="6093296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HVALA NA PAŽNJI</a:t>
            </a:r>
            <a:endParaRPr lang="hr-HR" sz="20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jan">
  <a:themeElements>
    <a:clrScheme name="Prilagođeno 14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AFCAC4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j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j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</TotalTime>
  <Words>224</Words>
  <Application>Microsoft Office PowerPoint</Application>
  <PresentationFormat>Prikaz na zaslonu (4:3)</PresentationFormat>
  <Paragraphs>26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7" baseType="lpstr">
      <vt:lpstr>Medijan</vt:lpstr>
      <vt:lpstr>PRIČA O CVIJETU tematski dan u III. razredu 19.travnja 2016.</vt:lpstr>
      <vt:lpstr>Svrha i ishodi</vt:lpstr>
      <vt:lpstr>1.sat: HJ: N. Iveljić:Što ujutro radi cvijet</vt:lpstr>
      <vt:lpstr>2.sat: PID: Gospodarstvo i kvaliteta okoliša</vt:lpstr>
      <vt:lpstr>3.sat: LK: Priroda kakvu bih želio (vrećice, tekstil)</vt:lpstr>
      <vt:lpstr>4.sat: TZK</vt:lpstr>
    </vt:vector>
  </TitlesOfParts>
  <Company>Osnovna škola Vladimir Nazor Budinščina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PRIČA O STABLU tematski dan u III. razredu 19.travnja 2016.</dc:title>
  <dc:creator>Korisnik</dc:creator>
  <cp:lastModifiedBy>Korisnik</cp:lastModifiedBy>
  <cp:revision>3</cp:revision>
  <dcterms:created xsi:type="dcterms:W3CDTF">2016-04-19T10:25:10Z</dcterms:created>
  <dcterms:modified xsi:type="dcterms:W3CDTF">2016-06-02T10:49:56Z</dcterms:modified>
</cp:coreProperties>
</file>